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96" r:id="rId7"/>
    <p:sldId id="297" r:id="rId8"/>
    <p:sldId id="29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2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CA9C68D-339E-405E-BFE1-A03E9EFE361E}"/>
              </a:ext>
            </a:extLst>
          </p:cNvPr>
          <p:cNvSpPr txBox="1"/>
          <p:nvPr/>
        </p:nvSpPr>
        <p:spPr>
          <a:xfrm>
            <a:off x="1773382" y="845128"/>
            <a:ext cx="8118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  <a:p>
            <a:pPr algn="ctr"/>
            <a:r>
              <a:rPr lang="nl-NL" sz="3600" dirty="0">
                <a:solidFill>
                  <a:schemeClr val="accent5">
                    <a:lumMod val="75000"/>
                  </a:schemeClr>
                </a:solidFill>
              </a:rPr>
              <a:t>Toegepaste biologie en scheikunde van Teelt en Handel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030182-0F01-45E3-A08F-FB63C5A1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27" y="4113073"/>
            <a:ext cx="1814945" cy="18149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1103858-8CD9-499C-8B50-6703A03A71EE}"/>
              </a:ext>
            </a:extLst>
          </p:cNvPr>
          <p:cNvSpPr txBox="1"/>
          <p:nvPr/>
        </p:nvSpPr>
        <p:spPr>
          <a:xfrm>
            <a:off x="7800109" y="5126182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Blok 3 Les 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04602CE-1366-4CD5-A24B-D9A1F80D14D0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2AC4B9C-9E90-4736-B8FD-44800C79CB11}"/>
              </a:ext>
            </a:extLst>
          </p:cNvPr>
          <p:cNvSpPr txBox="1"/>
          <p:nvPr/>
        </p:nvSpPr>
        <p:spPr>
          <a:xfrm>
            <a:off x="678873" y="1233055"/>
            <a:ext cx="108042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Veredeling en selectie en Plantinhoudsstoffen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Programma blok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15/1 Uitleg Blok en introductie Veredeling en selectie, selectie methodes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22/1 Les 2 Veredeling en selectie, selectie methodes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29/1 Introductie Plantinhoudstoffen &amp; Farmacie , Geur , Kleur en Smaak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06/2 Plantinhoudsstoffen Gewasbescherming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13/2 Plantinhoudstoffen Chemarts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20/2 Vakantie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26/2 Voorbereiden presentatie &amp; werken met geurstoffen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05/3 Verder uitwerken presentatie en wat oppotwerk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12/3 Presentaties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116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E3F4-EDFF-AF66-9D23-C041A386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3E6AC2C-CD35-36F7-1855-1BB83059FD9F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4198DB3-5A37-CCCB-B3D5-1CF9009558C9}"/>
              </a:ext>
            </a:extLst>
          </p:cNvPr>
          <p:cNvSpPr txBox="1"/>
          <p:nvPr/>
        </p:nvSpPr>
        <p:spPr>
          <a:xfrm>
            <a:off x="678873" y="1233055"/>
            <a:ext cx="108042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7 Uitwerken Presentatie en oppotwerk</a:t>
            </a:r>
          </a:p>
          <a:p>
            <a:endParaRPr lang="nl-NL" sz="2400" dirty="0"/>
          </a:p>
          <a:p>
            <a:r>
              <a:rPr lang="nl-NL" sz="2400" dirty="0"/>
              <a:t>Over 1 week moeten jullie je presentatie geven.</a:t>
            </a:r>
          </a:p>
          <a:p>
            <a:endParaRPr lang="nl-NL" sz="2400" dirty="0"/>
          </a:p>
          <a:p>
            <a:r>
              <a:rPr lang="nl-NL" sz="2400" dirty="0"/>
              <a:t>Dit uur ga je verder werken.</a:t>
            </a:r>
          </a:p>
          <a:p>
            <a:endParaRPr lang="nl-NL" sz="2400" dirty="0"/>
          </a:p>
          <a:p>
            <a:r>
              <a:rPr lang="nl-NL" sz="2400" dirty="0"/>
              <a:t>De docent kan je helpen zoeken en tips geven.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76C3F25-8E33-7DAE-D9A7-B8E6CA32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11" y="2252015"/>
            <a:ext cx="2371550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80D4-C52A-D0AE-A197-FAB7623DF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C7700E3E-8651-E605-397B-D36AE7276766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B9D90E7-82F6-455F-D883-6785B84F5BC4}"/>
              </a:ext>
            </a:extLst>
          </p:cNvPr>
          <p:cNvSpPr txBox="1"/>
          <p:nvPr/>
        </p:nvSpPr>
        <p:spPr>
          <a:xfrm>
            <a:off x="678873" y="1233055"/>
            <a:ext cx="108042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7 Uitwerken Presentatie en oppotwerk</a:t>
            </a:r>
          </a:p>
          <a:p>
            <a:endParaRPr lang="nl-NL" sz="2400" dirty="0"/>
          </a:p>
          <a:p>
            <a:r>
              <a:rPr lang="nl-NL" sz="2400" dirty="0"/>
              <a:t>De volgende pagina’s moet je uitwerken: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Voorblad met foto gewas en jouw naam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Omschrijving van de plant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Omschrijving familie van de plant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Omschrijving inhoudstof uit de plant gewonnen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Waar wordt de inhoudstof voor gebruikt?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Hoe wordt de plant geteeld?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Is het rendabel dit gewas te telen?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Voorbeeld van het eindproduct (hoe ligt het in de winkel?) 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EF8D88-E977-5D16-8F6A-6346402E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801233" y="254343"/>
            <a:ext cx="253725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5DD4-7EC7-D279-7873-27F9804F0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9DF44B9-0EC7-6316-9972-3653F32E59C9}"/>
              </a:ext>
            </a:extLst>
          </p:cNvPr>
          <p:cNvSpPr txBox="1"/>
          <p:nvPr/>
        </p:nvSpPr>
        <p:spPr>
          <a:xfrm>
            <a:off x="581891" y="471055"/>
            <a:ext cx="92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5">
                    <a:lumMod val="75000"/>
                  </a:schemeClr>
                </a:solidFill>
              </a:rPr>
              <a:t>VERDIEPING PLANTKUNDE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D441EC8-1609-D84C-5E95-22CD970BDF42}"/>
              </a:ext>
            </a:extLst>
          </p:cNvPr>
          <p:cNvSpPr txBox="1"/>
          <p:nvPr/>
        </p:nvSpPr>
        <p:spPr>
          <a:xfrm>
            <a:off x="678873" y="1233055"/>
            <a:ext cx="108042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Blok 3 Les 7 Uitwerken Presentatie en oppotwerk</a:t>
            </a:r>
          </a:p>
          <a:p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pPr marL="457200" indent="-457200"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80F6A82-DB6A-DAB4-854D-617281D9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60" y="2421144"/>
            <a:ext cx="5165124" cy="34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08845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4D3F0698-5BE7-476F-8D7F-83451D714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b1c85b-b197-48cd-8bb1-fe9e9ee0096b"/>
    <ds:schemaRef ds:uri="414a8a67-acf6-4b09-bb49-f84330b442d7"/>
    <ds:schemaRef ds:uri="5ad07612-1080-49cf-8fb2-28e7c3022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5E054-A4D1-494E-8569-2006FB09F6F4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82ac19c3-1cff-4f70-a585-2de21a3866ce"/>
    <ds:schemaRef ds:uri="http://schemas.microsoft.com/office/infopath/2007/PartnerControls"/>
    <ds:schemaRef ds:uri="http://www.w3.org/XML/1998/namespace"/>
    <ds:schemaRef ds:uri="915d7cad-3e71-4cea-95bb-ac32222adf06"/>
    <ds:schemaRef ds:uri="2cb1c85b-b197-48cd-8bb1-fe9e9ee0096b"/>
    <ds:schemaRef ds:uri="414a8a67-acf6-4b09-bb49-f84330b442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981</TotalTime>
  <Words>199</Words>
  <Application>Microsoft Office PowerPoint</Application>
  <PresentationFormat>Breedbeeld</PresentationFormat>
  <Paragraphs>48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28</cp:revision>
  <dcterms:created xsi:type="dcterms:W3CDTF">2021-01-11T10:50:43Z</dcterms:created>
  <dcterms:modified xsi:type="dcterms:W3CDTF">2025-03-04T09:05:46Z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MediaServiceImageTags">
    <vt:lpwstr/>
  </property>
</Properties>
</file>